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1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A738-E7B9-44DE-AFED-F74F28E4E5C8}" type="datetimeFigureOut">
              <a:rPr lang="zh-TW" altLang="en-US" smtClean="0"/>
              <a:pPr/>
              <a:t>2017/12/11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95BD2-22F7-42B0-AC60-7D3C46676C9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A738-E7B9-44DE-AFED-F74F28E4E5C8}" type="datetimeFigureOut">
              <a:rPr lang="zh-TW" altLang="en-US" smtClean="0"/>
              <a:pPr/>
              <a:t>2017/12/11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95BD2-22F7-42B0-AC60-7D3C46676C9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A738-E7B9-44DE-AFED-F74F28E4E5C8}" type="datetimeFigureOut">
              <a:rPr lang="zh-TW" altLang="en-US" smtClean="0"/>
              <a:pPr/>
              <a:t>2017/12/11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95BD2-22F7-42B0-AC60-7D3C46676C9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A738-E7B9-44DE-AFED-F74F28E4E5C8}" type="datetimeFigureOut">
              <a:rPr lang="zh-TW" altLang="en-US" smtClean="0"/>
              <a:pPr/>
              <a:t>2017/12/11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95BD2-22F7-42B0-AC60-7D3C46676C9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A738-E7B9-44DE-AFED-F74F28E4E5C8}" type="datetimeFigureOut">
              <a:rPr lang="zh-TW" altLang="en-US" smtClean="0"/>
              <a:pPr/>
              <a:t>2017/12/11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95BD2-22F7-42B0-AC60-7D3C46676C9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A738-E7B9-44DE-AFED-F74F28E4E5C8}" type="datetimeFigureOut">
              <a:rPr lang="zh-TW" altLang="en-US" smtClean="0"/>
              <a:pPr/>
              <a:t>2017/12/11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95BD2-22F7-42B0-AC60-7D3C46676C9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A738-E7B9-44DE-AFED-F74F28E4E5C8}" type="datetimeFigureOut">
              <a:rPr lang="zh-TW" altLang="en-US" smtClean="0"/>
              <a:pPr/>
              <a:t>2017/12/11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95BD2-22F7-42B0-AC60-7D3C46676C9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A738-E7B9-44DE-AFED-F74F28E4E5C8}" type="datetimeFigureOut">
              <a:rPr lang="zh-TW" altLang="en-US" smtClean="0"/>
              <a:pPr/>
              <a:t>2017/12/11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95BD2-22F7-42B0-AC60-7D3C46676C9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A738-E7B9-44DE-AFED-F74F28E4E5C8}" type="datetimeFigureOut">
              <a:rPr lang="zh-TW" altLang="en-US" smtClean="0"/>
              <a:pPr/>
              <a:t>2017/12/11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95BD2-22F7-42B0-AC60-7D3C46676C9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A738-E7B9-44DE-AFED-F74F28E4E5C8}" type="datetimeFigureOut">
              <a:rPr lang="zh-TW" altLang="en-US" smtClean="0"/>
              <a:pPr/>
              <a:t>2017/12/11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95BD2-22F7-42B0-AC60-7D3C46676C9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A738-E7B9-44DE-AFED-F74F28E4E5C8}" type="datetimeFigureOut">
              <a:rPr lang="zh-TW" altLang="en-US" smtClean="0"/>
              <a:pPr/>
              <a:t>2017/12/11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95BD2-22F7-42B0-AC60-7D3C46676C9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2A738-E7B9-44DE-AFED-F74F28E4E5C8}" type="datetimeFigureOut">
              <a:rPr lang="zh-TW" altLang="en-US" smtClean="0"/>
              <a:pPr/>
              <a:t>2017/12/11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95BD2-22F7-42B0-AC60-7D3C46676C9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026" name="Picture 2" descr="C:\Users\C1F-PC\Desktop\17880029_10212708102443227_2758304723155369377_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353550" cy="6953251"/>
          </a:xfrm>
          <a:prstGeom prst="rect">
            <a:avLst/>
          </a:prstGeom>
          <a:noFill/>
        </p:spPr>
      </p:pic>
      <p:sp>
        <p:nvSpPr>
          <p:cNvPr id="5" name="矩形 4"/>
          <p:cNvSpPr/>
          <p:nvPr/>
        </p:nvSpPr>
        <p:spPr>
          <a:xfrm>
            <a:off x="7715272" y="785794"/>
            <a:ext cx="1143008" cy="21431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>
                <a:solidFill>
                  <a:schemeClr val="tx1"/>
                </a:solidFill>
              </a:rPr>
              <a:t>106.12.11</a:t>
            </a:r>
            <a:endParaRPr lang="en-US" altLang="zh-TW" dirty="0" smtClean="0">
              <a:solidFill>
                <a:schemeClr val="tx1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4714876" y="2143116"/>
            <a:ext cx="4286280" cy="785818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b="1" dirty="0" smtClean="0">
                <a:latin typeface="微軟正黑體" pitchFamily="34" charset="-120"/>
                <a:ea typeface="微軟正黑體" pitchFamily="34" charset="-120"/>
              </a:rPr>
              <a:t>照  服  人  員</a:t>
            </a:r>
            <a:endParaRPr lang="zh-TW" altLang="en-US" sz="36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4714876" y="2928934"/>
            <a:ext cx="4286280" cy="92869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底薪</a:t>
            </a:r>
            <a:r>
              <a:rPr lang="en-US" altLang="zh-TW" sz="32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+</a:t>
            </a:r>
            <a:r>
              <a:rPr lang="zh-TW" altLang="en-US" sz="32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津貼約</a:t>
            </a:r>
            <a:r>
              <a:rPr lang="en-US" altLang="zh-TW" sz="32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4</a:t>
            </a:r>
            <a:r>
              <a:rPr lang="zh-TW" altLang="en-US" sz="32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萬</a:t>
            </a:r>
            <a:endParaRPr lang="zh-TW" altLang="en-US" sz="3200" b="1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642910" y="3857628"/>
            <a:ext cx="8358246" cy="3000372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sz="1600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endParaRPr lang="en-US" altLang="zh-TW" sz="1600" b="1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endParaRPr lang="en-US" altLang="zh-TW" sz="1600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endParaRPr lang="en-US" altLang="zh-TW" sz="1600" b="1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endParaRPr lang="en-US" altLang="zh-TW" sz="1600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endParaRPr lang="en-US" altLang="zh-TW" sz="1600" b="1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endParaRPr lang="en-US" altLang="zh-TW" sz="1600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endParaRPr lang="en-US" altLang="zh-TW" sz="1600" b="1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endParaRPr lang="en-US" altLang="zh-TW" sz="1600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endParaRPr lang="en-US" altLang="zh-TW" sz="1600" b="1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招募聯繫</a:t>
            </a:r>
            <a:r>
              <a:rPr lang="en-US" altLang="zh-TW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:02-8672-5678        </a:t>
            </a:r>
            <a:r>
              <a:rPr lang="zh-TW" altLang="en-US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分機 </a:t>
            </a:r>
            <a:r>
              <a:rPr lang="en-US" altLang="zh-TW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123 </a:t>
            </a:r>
            <a:r>
              <a:rPr lang="zh-TW" altLang="en-US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、 </a:t>
            </a:r>
            <a:r>
              <a:rPr lang="en-US" altLang="zh-TW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122      </a:t>
            </a:r>
            <a:r>
              <a:rPr lang="zh-TW" altLang="en-US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黃小姐     </a:t>
            </a:r>
            <a:r>
              <a:rPr lang="zh-TW" altLang="en-US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林</a:t>
            </a:r>
            <a:r>
              <a:rPr lang="zh-TW" altLang="en-US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小姐</a:t>
            </a:r>
            <a:r>
              <a:rPr lang="en-US" altLang="zh-TW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     </a:t>
            </a:r>
            <a:endParaRPr lang="zh-TW" altLang="en-US" b="1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642910" y="2928934"/>
            <a:ext cx="4143404" cy="92869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底薪</a:t>
            </a:r>
            <a:r>
              <a:rPr lang="en-US" altLang="zh-TW" sz="32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+</a:t>
            </a:r>
            <a:r>
              <a:rPr lang="zh-TW" altLang="en-US" sz="32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津貼約</a:t>
            </a:r>
            <a:r>
              <a:rPr lang="en-US" altLang="zh-TW" sz="32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5</a:t>
            </a:r>
            <a:r>
              <a:rPr lang="zh-TW" altLang="en-US" sz="32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萬</a:t>
            </a:r>
            <a:r>
              <a:rPr lang="en-US" altLang="zh-TW" sz="32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~6</a:t>
            </a:r>
            <a:r>
              <a:rPr lang="zh-TW" altLang="en-US" sz="32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萬</a:t>
            </a:r>
            <a:endParaRPr lang="zh-TW" altLang="en-US" sz="3200" b="1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42910" y="2143116"/>
            <a:ext cx="4143404" cy="785818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b="1" dirty="0" smtClean="0">
                <a:latin typeface="微軟正黑體" pitchFamily="34" charset="-120"/>
                <a:ea typeface="微軟正黑體" pitchFamily="34" charset="-120"/>
              </a:rPr>
              <a:t>護  理  人  員</a:t>
            </a:r>
            <a:endParaRPr lang="zh-TW" altLang="en-US" sz="36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3" name="矩形 12"/>
          <p:cNvSpPr/>
          <p:nvPr/>
        </p:nvSpPr>
        <p:spPr>
          <a:xfrm rot="10800000" flipV="1">
            <a:off x="-1571668" y="4000504"/>
            <a:ext cx="12930278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TW" altLang="en-US" sz="16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本院薪資福利佳、深具發展升遷潛力。歡迎對本院職缺有興趣的您，盡速與我們聯絡。</a:t>
            </a:r>
            <a:endParaRPr lang="en-US" altLang="zh-TW" sz="1600" b="1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14" name="圖片 13" descr="hok_slider1-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14414" y="4423167"/>
            <a:ext cx="5429288" cy="1979428"/>
          </a:xfrm>
          <a:prstGeom prst="rect">
            <a:avLst/>
          </a:prstGeom>
        </p:spPr>
      </p:pic>
      <p:pic>
        <p:nvPicPr>
          <p:cNvPr id="1027" name="Picture 3" descr="C:\Users\C1F-PC\Desktop\QR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86578" y="4429132"/>
            <a:ext cx="1881972" cy="1928826"/>
          </a:xfrm>
          <a:prstGeom prst="rect">
            <a:avLst/>
          </a:prstGeom>
          <a:noFill/>
        </p:spPr>
      </p:pic>
      <p:sp>
        <p:nvSpPr>
          <p:cNvPr id="15" name="矩形 14"/>
          <p:cNvSpPr/>
          <p:nvPr/>
        </p:nvSpPr>
        <p:spPr>
          <a:xfrm>
            <a:off x="214282" y="214290"/>
            <a:ext cx="2571768" cy="7858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6" name="圖片 15" descr="未命名 - 2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42852"/>
            <a:ext cx="3143240" cy="785818"/>
          </a:xfrm>
          <a:prstGeom prst="rect">
            <a:avLst/>
          </a:prstGeom>
        </p:spPr>
      </p:pic>
      <p:sp>
        <p:nvSpPr>
          <p:cNvPr id="17" name="矩形 16"/>
          <p:cNvSpPr/>
          <p:nvPr/>
        </p:nvSpPr>
        <p:spPr>
          <a:xfrm>
            <a:off x="7000892" y="500042"/>
            <a:ext cx="1214446" cy="2857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63</Words>
  <Application>Microsoft Office PowerPoint</Application>
  <PresentationFormat>如螢幕大小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投影片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C1F-PC</dc:creator>
  <cp:lastModifiedBy>C1F-PC</cp:lastModifiedBy>
  <cp:revision>7</cp:revision>
  <dcterms:created xsi:type="dcterms:W3CDTF">2017-04-17T01:19:20Z</dcterms:created>
  <dcterms:modified xsi:type="dcterms:W3CDTF">2017-12-11T02:35:00Z</dcterms:modified>
</cp:coreProperties>
</file>